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5" r:id="rId7"/>
    <p:sldId id="266" r:id="rId8"/>
    <p:sldId id="267" r:id="rId9"/>
    <p:sldId id="262" r:id="rId10"/>
    <p:sldId id="263" r:id="rId11"/>
    <p:sldId id="264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9"/>
    <p:restoredTop sz="94675"/>
  </p:normalViewPr>
  <p:slideViewPr>
    <p:cSldViewPr snapToGrid="0" snapToObjects="1">
      <p:cViewPr varScale="1">
        <p:scale>
          <a:sx n="140" d="100"/>
          <a:sy n="140" d="100"/>
        </p:scale>
        <p:origin x="9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C7350-7151-F54E-B06C-C732EF59A8D6}" type="datetimeFigureOut">
              <a:rPr kumimoji="1" lang="zh-CN" altLang="en-US" smtClean="0"/>
              <a:t>2018/1/1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7DF53F-5B75-9B41-89EB-54F3ADD79D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2039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DF53F-5B75-9B41-89EB-54F3ADD79D1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9992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7DF53F-5B75-9B41-89EB-54F3ADD79D1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252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1/1/18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1/1/18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b="1" dirty="0" smtClean="0"/>
              <a:t/>
            </a:r>
            <a:br>
              <a:rPr lang="en-US" altLang="zh-CN" sz="4000" b="1" dirty="0" smtClean="0"/>
            </a:br>
            <a:r>
              <a:rPr lang="en-US" altLang="zh-CN" sz="4000" b="1" dirty="0" smtClean="0"/>
              <a:t/>
            </a:r>
            <a:br>
              <a:rPr lang="en-US" altLang="zh-CN" sz="4000" b="1" dirty="0" smtClean="0"/>
            </a:br>
            <a:r>
              <a:rPr lang="zh-CN" altLang="en-US" sz="4000" b="1" dirty="0" smtClean="0"/>
              <a:t>关系</a:t>
            </a:r>
            <a:r>
              <a:rPr lang="zh-CN" altLang="en-US" sz="4000" b="1" dirty="0"/>
              <a:t>数据库系统：</a:t>
            </a:r>
            <a:r>
              <a:rPr lang="en-US" altLang="zh-CN" sz="4000" b="1" dirty="0" err="1"/>
              <a:t>Wikidata</a:t>
            </a:r>
            <a:r>
              <a:rPr lang="zh-CN" altLang="en-US" sz="4000" b="1" dirty="0"/>
              <a:t>的设计，实现和查询处理</a:t>
            </a:r>
            <a:br>
              <a:rPr lang="zh-CN" altLang="en-US" sz="4000" b="1" dirty="0"/>
            </a:br>
            <a:endParaRPr kumimoji="1"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汇报人：任永辉 马董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796028" y="1527048"/>
            <a:ext cx="2478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项目</a:t>
            </a:r>
            <a:r>
              <a:rPr lang="en-US" altLang="zh-CN" sz="4000" b="1" dirty="0"/>
              <a:t>1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3764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4" r="15784"/>
          <a:stretch>
            <a:fillRect/>
          </a:stretch>
        </p:blipFill>
        <p:spPr>
          <a:xfrm>
            <a:off x="0" y="0"/>
            <a:ext cx="5938787" cy="6858000"/>
          </a:xfr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787" y="0"/>
            <a:ext cx="6486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0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1051560" y="680009"/>
            <a:ext cx="7891272" cy="1069848"/>
          </a:xfrm>
        </p:spPr>
        <p:txBody>
          <a:bodyPr>
            <a:normAutofit/>
          </a:bodyPr>
          <a:lstStyle/>
          <a:p>
            <a:r>
              <a:rPr kumimoji="1" lang="zh-CN" altLang="en-US" sz="3600" b="1" dirty="0" smtClean="0"/>
              <a:t>难点</a:t>
            </a:r>
            <a:endParaRPr kumimoji="1" lang="zh-CN" altLang="en-US" sz="36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051560" y="1540042"/>
            <a:ext cx="99597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SimSun" charset="-122"/>
                <a:ea typeface="SimSun" charset="-122"/>
                <a:cs typeface="SimSun" charset="-122"/>
              </a:rPr>
              <a:t>1.</a:t>
            </a:r>
            <a:r>
              <a:rPr lang="zh-CN" altLang="en-US" sz="3200" dirty="0" smtClean="0">
                <a:latin typeface="SimSun" charset="-122"/>
                <a:ea typeface="SimSun" charset="-122"/>
                <a:cs typeface="SimSun" charset="-122"/>
              </a:rPr>
              <a:t>不同的实体</a:t>
            </a:r>
            <a:r>
              <a:rPr lang="zh-CN" altLang="en-US" sz="3200" dirty="0">
                <a:latin typeface="SimSun" charset="-122"/>
                <a:ea typeface="SimSun" charset="-122"/>
                <a:cs typeface="SimSun" charset="-122"/>
              </a:rPr>
              <a:t>含有的属性</a:t>
            </a:r>
            <a:r>
              <a:rPr lang="zh-CN" altLang="en-US" sz="3200" dirty="0" smtClean="0">
                <a:latin typeface="SimSun" charset="-122"/>
                <a:ea typeface="SimSun" charset="-122"/>
                <a:cs typeface="SimSun" charset="-122"/>
              </a:rPr>
              <a:t>不同，不同的节点需要不同的处理</a:t>
            </a:r>
            <a:endParaRPr lang="zh-CN" altLang="en-US" sz="3200" dirty="0">
              <a:latin typeface="SimSun" charset="-122"/>
              <a:ea typeface="SimSun" charset="-122"/>
              <a:cs typeface="SimSun" charset="-122"/>
            </a:endParaRPr>
          </a:p>
          <a:p>
            <a:endParaRPr lang="en-US" altLang="zh-CN" sz="3200" dirty="0">
              <a:latin typeface="SimSun" charset="-122"/>
              <a:ea typeface="SimSun" charset="-122"/>
              <a:cs typeface="SimSun" charset="-122"/>
            </a:endParaRPr>
          </a:p>
          <a:p>
            <a:r>
              <a:rPr lang="en-US" altLang="zh-CN" sz="3200" dirty="0" smtClean="0">
                <a:latin typeface="SimSun" charset="-122"/>
                <a:ea typeface="SimSun" charset="-122"/>
                <a:cs typeface="SimSun" charset="-122"/>
              </a:rPr>
              <a:t>2.</a:t>
            </a:r>
            <a:r>
              <a:rPr lang="zh-CN" altLang="en-US" sz="3200" dirty="0" smtClean="0">
                <a:latin typeface="SimSun" charset="-122"/>
                <a:ea typeface="SimSun" charset="-122"/>
                <a:cs typeface="SimSun" charset="-122"/>
              </a:rPr>
              <a:t>实体中的属性</a:t>
            </a:r>
            <a:r>
              <a:rPr lang="zh-CN" altLang="en-US" sz="3200" dirty="0">
                <a:latin typeface="SimSun" charset="-122"/>
                <a:ea typeface="SimSun" charset="-122"/>
                <a:cs typeface="SimSun" charset="-122"/>
              </a:rPr>
              <a:t>都是以属性</a:t>
            </a:r>
            <a:r>
              <a:rPr lang="en-US" altLang="zh-CN" sz="3200" dirty="0">
                <a:latin typeface="SimSun" charset="-122"/>
                <a:ea typeface="SimSun" charset="-122"/>
                <a:cs typeface="SimSun" charset="-122"/>
              </a:rPr>
              <a:t>ID</a:t>
            </a:r>
            <a:r>
              <a:rPr lang="zh-CN" altLang="en-US" sz="3200" dirty="0">
                <a:latin typeface="SimSun" charset="-122"/>
                <a:ea typeface="SimSun" charset="-122"/>
                <a:cs typeface="SimSun" charset="-122"/>
              </a:rPr>
              <a:t>表示的</a:t>
            </a:r>
            <a:r>
              <a:rPr lang="zh-CN" altLang="en-US" sz="3200" dirty="0" smtClean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zh-CN" altLang="en-US" sz="3200" dirty="0">
                <a:latin typeface="SimSun" charset="-122"/>
                <a:ea typeface="SimSun" charset="-122"/>
                <a:cs typeface="SimSun" charset="-122"/>
              </a:rPr>
              <a:t>关联</a:t>
            </a:r>
            <a:r>
              <a:rPr lang="zh-CN" altLang="en-US" sz="3200" dirty="0" smtClean="0">
                <a:latin typeface="SimSun" charset="-122"/>
                <a:ea typeface="SimSun" charset="-122"/>
                <a:cs typeface="SimSun" charset="-122"/>
              </a:rPr>
              <a:t>实体都是</a:t>
            </a:r>
            <a:r>
              <a:rPr lang="zh-CN" altLang="en-US" sz="3200" dirty="0">
                <a:latin typeface="SimSun" charset="-122"/>
                <a:ea typeface="SimSun" charset="-122"/>
                <a:cs typeface="SimSun" charset="-122"/>
              </a:rPr>
              <a:t>以实体</a:t>
            </a:r>
            <a:r>
              <a:rPr lang="en-US" altLang="zh-CN" sz="3200" dirty="0">
                <a:latin typeface="SimSun" charset="-122"/>
                <a:ea typeface="SimSun" charset="-122"/>
                <a:cs typeface="SimSun" charset="-122"/>
              </a:rPr>
              <a:t>ID</a:t>
            </a:r>
            <a:r>
              <a:rPr lang="zh-CN" altLang="en-US" sz="3200" dirty="0">
                <a:latin typeface="SimSun" charset="-122"/>
                <a:ea typeface="SimSun" charset="-122"/>
                <a:cs typeface="SimSun" charset="-122"/>
              </a:rPr>
              <a:t>表示</a:t>
            </a:r>
            <a:r>
              <a:rPr lang="zh-CN" altLang="en-US" sz="3200" dirty="0" smtClean="0">
                <a:latin typeface="SimSun" charset="-122"/>
                <a:ea typeface="SimSun" charset="-122"/>
                <a:cs typeface="SimSun" charset="-122"/>
              </a:rPr>
              <a:t>的，不</a:t>
            </a:r>
            <a:r>
              <a:rPr lang="zh-CN" altLang="en-US" sz="3200" dirty="0">
                <a:latin typeface="SimSun" charset="-122"/>
                <a:ea typeface="SimSun" charset="-122"/>
                <a:cs typeface="SimSun" charset="-122"/>
              </a:rPr>
              <a:t>能直接解析属性的</a:t>
            </a:r>
            <a:r>
              <a:rPr lang="zh-CN" altLang="en-US" sz="3200" dirty="0" smtClean="0">
                <a:latin typeface="SimSun" charset="-122"/>
                <a:ea typeface="SimSun" charset="-122"/>
                <a:cs typeface="SimSun" charset="-122"/>
              </a:rPr>
              <a:t>含义，只能得到对应的</a:t>
            </a:r>
            <a:r>
              <a:rPr lang="en-US" altLang="zh-CN" sz="3200" dirty="0" smtClean="0">
                <a:latin typeface="SimSun" charset="-122"/>
                <a:ea typeface="SimSun" charset="-122"/>
                <a:cs typeface="SimSun" charset="-122"/>
              </a:rPr>
              <a:t>ID</a:t>
            </a:r>
            <a:r>
              <a:rPr lang="zh-CN" altLang="en-US" sz="3200" dirty="0" smtClean="0">
                <a:latin typeface="SimSun" charset="-122"/>
                <a:ea typeface="SimSun" charset="-122"/>
                <a:cs typeface="SimSun" charset="-122"/>
              </a:rPr>
              <a:t>，需要对数据库进行多次</a:t>
            </a:r>
            <a:r>
              <a:rPr lang="zh-CN" altLang="en-US" sz="3200" dirty="0">
                <a:latin typeface="SimSun" charset="-122"/>
                <a:ea typeface="SimSun" charset="-122"/>
                <a:cs typeface="SimSun" charset="-122"/>
              </a:rPr>
              <a:t>的查询</a:t>
            </a:r>
            <a:r>
              <a:rPr lang="en-US" altLang="zh-CN" sz="3200" dirty="0">
                <a:latin typeface="SimSun" charset="-122"/>
                <a:ea typeface="SimSun" charset="-122"/>
                <a:cs typeface="SimSun" charset="-122"/>
              </a:rPr>
              <a:t>-</a:t>
            </a:r>
            <a:r>
              <a:rPr lang="zh-CN" altLang="en-US" sz="3200" dirty="0">
                <a:latin typeface="SimSun" charset="-122"/>
                <a:ea typeface="SimSun" charset="-122"/>
                <a:cs typeface="SimSun" charset="-122"/>
              </a:rPr>
              <a:t>解析。</a:t>
            </a:r>
          </a:p>
          <a:p>
            <a:endParaRPr kumimoji="1" lang="en-US" altLang="zh-CN" sz="32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sz="3200" dirty="0" smtClean="0">
                <a:latin typeface="SimSun" charset="-122"/>
                <a:ea typeface="SimSun" charset="-122"/>
                <a:cs typeface="SimSun" charset="-122"/>
              </a:rPr>
              <a:t>3.</a:t>
            </a:r>
            <a:r>
              <a:rPr kumimoji="1" lang="zh-CN" altLang="en-US" sz="3200" dirty="0" smtClean="0">
                <a:latin typeface="SimSun" charset="-122"/>
                <a:ea typeface="SimSun" charset="-122"/>
                <a:cs typeface="SimSun" charset="-122"/>
              </a:rPr>
              <a:t>数据较多，解析存储耗时较高</a:t>
            </a:r>
            <a:endParaRPr kumimoji="1" lang="en-US" altLang="zh-CN" sz="3200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sz="32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93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谢谢观看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83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5" hidden="1"/>
          <p:cNvSpPr txBox="1">
            <a:spLocks noChangeArrowheads="1"/>
          </p:cNvSpPr>
          <p:nvPr/>
        </p:nvSpPr>
        <p:spPr bwMode="auto">
          <a:xfrm>
            <a:off x="3463925" y="1954214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5" name="矩形 6" hidden="1"/>
          <p:cNvSpPr>
            <a:spLocks noChangeArrowheads="1"/>
          </p:cNvSpPr>
          <p:nvPr/>
        </p:nvSpPr>
        <p:spPr bwMode="auto">
          <a:xfrm>
            <a:off x="3463926" y="3025776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6" name="矩形 7" hidden="1"/>
          <p:cNvSpPr>
            <a:spLocks noChangeArrowheads="1"/>
          </p:cNvSpPr>
          <p:nvPr/>
        </p:nvSpPr>
        <p:spPr bwMode="auto">
          <a:xfrm>
            <a:off x="3535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7" name="矩形 8" hidden="1"/>
          <p:cNvSpPr>
            <a:spLocks noChangeArrowheads="1"/>
          </p:cNvSpPr>
          <p:nvPr/>
        </p:nvSpPr>
        <p:spPr bwMode="auto">
          <a:xfrm>
            <a:off x="3535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TextBox 12"/>
          <p:cNvSpPr txBox="1">
            <a:spLocks noChangeArrowheads="1"/>
          </p:cNvSpPr>
          <p:nvPr/>
        </p:nvSpPr>
        <p:spPr bwMode="auto">
          <a:xfrm>
            <a:off x="1335024" y="657135"/>
            <a:ext cx="28679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使用的工具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5024" y="2103120"/>
            <a:ext cx="10104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1</a:t>
            </a:r>
            <a:r>
              <a:rPr kumimoji="1" lang="zh-CN" altLang="en-US" sz="3200" dirty="0" smtClean="0"/>
              <a:t> 数据处理：</a:t>
            </a:r>
            <a:r>
              <a:rPr kumimoji="1" lang="en-US" altLang="zh-CN" sz="3200" dirty="0" smtClean="0"/>
              <a:t>python</a:t>
            </a:r>
          </a:p>
          <a:p>
            <a:r>
              <a:rPr kumimoji="1" lang="en-US" altLang="zh-CN" sz="3200" dirty="0" smtClean="0"/>
              <a:t>	</a:t>
            </a:r>
            <a:r>
              <a:rPr kumimoji="1" lang="zh-CN" altLang="en-US" sz="3200" dirty="0" smtClean="0"/>
              <a:t>   类库：</a:t>
            </a:r>
            <a:r>
              <a:rPr lang="hr-HR" altLang="zh-CN" sz="3200" dirty="0" smtClean="0"/>
              <a:t>bz2</a:t>
            </a:r>
            <a:r>
              <a:rPr lang="zh-CN" altLang="en-US" sz="3200" dirty="0" smtClean="0"/>
              <a:t>，</a:t>
            </a:r>
            <a:r>
              <a:rPr lang="en-US" altLang="zh-CN" sz="3200" dirty="0" err="1" smtClean="0"/>
              <a:t>json</a:t>
            </a:r>
            <a:r>
              <a:rPr lang="zh-CN" altLang="en-US" sz="3200" dirty="0" smtClean="0"/>
              <a:t>，</a:t>
            </a:r>
            <a:r>
              <a:rPr lang="en-US" altLang="zh-CN" sz="3200" dirty="0" err="1" smtClean="0"/>
              <a:t>pymysql</a:t>
            </a:r>
            <a:endParaRPr lang="en-US" altLang="zh-CN" sz="3200" dirty="0" smtClean="0"/>
          </a:p>
          <a:p>
            <a:endParaRPr lang="en-US" altLang="zh-CN" sz="3200" dirty="0"/>
          </a:p>
          <a:p>
            <a:r>
              <a:rPr lang="en-US" altLang="zh-CN" sz="3200" dirty="0" smtClean="0"/>
              <a:t>2.</a:t>
            </a:r>
            <a:r>
              <a:rPr lang="zh-CN" altLang="en-US" sz="3200" dirty="0" smtClean="0"/>
              <a:t>数据存储：</a:t>
            </a:r>
            <a:r>
              <a:rPr lang="en-US" altLang="zh-CN" sz="3200" dirty="0" err="1" smtClean="0"/>
              <a:t>MariaDB</a:t>
            </a:r>
            <a:endParaRPr lang="en-US" altLang="zh-CN" sz="3200" dirty="0" smtClean="0"/>
          </a:p>
          <a:p>
            <a:endParaRPr kumimoji="1" lang="en-US" altLang="zh-CN" sz="3200" dirty="0"/>
          </a:p>
          <a:p>
            <a:r>
              <a:rPr kumimoji="1" lang="en-US" altLang="zh-CN" sz="3200" dirty="0" smtClean="0"/>
              <a:t>3.</a:t>
            </a:r>
            <a:r>
              <a:rPr kumimoji="1" lang="zh-CN" altLang="en-US" sz="3200" dirty="0" smtClean="0"/>
              <a:t>前端页面：</a:t>
            </a:r>
            <a:r>
              <a:rPr kumimoji="1" lang="en-US" altLang="zh-CN" sz="3200" dirty="0" smtClean="0"/>
              <a:t>python</a:t>
            </a:r>
          </a:p>
          <a:p>
            <a:r>
              <a:rPr kumimoji="1" lang="en-US" altLang="zh-CN" sz="3200" dirty="0"/>
              <a:t>	</a:t>
            </a:r>
            <a:r>
              <a:rPr kumimoji="1" lang="zh-CN" altLang="en-US" sz="3200" dirty="0" smtClean="0"/>
              <a:t>   框架：</a:t>
            </a:r>
            <a:r>
              <a:rPr kumimoji="1" lang="en-US" altLang="zh-CN" sz="3200" dirty="0" smtClean="0"/>
              <a:t>Django</a:t>
            </a:r>
          </a:p>
        </p:txBody>
      </p:sp>
    </p:spTree>
    <p:extLst>
      <p:ext uri="{BB962C8B-B14F-4D97-AF65-F5344CB8AC3E}">
        <p14:creationId xmlns:p14="http://schemas.microsoft.com/office/powerpoint/2010/main" val="48888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Box 5" hidden="1"/>
          <p:cNvSpPr txBox="1">
            <a:spLocks noChangeArrowheads="1"/>
          </p:cNvSpPr>
          <p:nvPr/>
        </p:nvSpPr>
        <p:spPr bwMode="auto">
          <a:xfrm>
            <a:off x="3463925" y="1954214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48" name="矩形 6" hidden="1"/>
          <p:cNvSpPr>
            <a:spLocks noChangeArrowheads="1"/>
          </p:cNvSpPr>
          <p:nvPr/>
        </p:nvSpPr>
        <p:spPr bwMode="auto">
          <a:xfrm>
            <a:off x="3463926" y="3025776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49" name="矩形 7" hidden="1"/>
          <p:cNvSpPr>
            <a:spLocks noChangeArrowheads="1"/>
          </p:cNvSpPr>
          <p:nvPr/>
        </p:nvSpPr>
        <p:spPr bwMode="auto">
          <a:xfrm>
            <a:off x="3535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8" hidden="1"/>
          <p:cNvSpPr>
            <a:spLocks noChangeArrowheads="1"/>
          </p:cNvSpPr>
          <p:nvPr/>
        </p:nvSpPr>
        <p:spPr bwMode="auto">
          <a:xfrm>
            <a:off x="3535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6"/>
          <p:cNvSpPr>
            <a:spLocks noChangeArrowheads="1"/>
          </p:cNvSpPr>
          <p:nvPr/>
        </p:nvSpPr>
        <p:spPr bwMode="auto">
          <a:xfrm>
            <a:off x="7879653" y="331471"/>
            <a:ext cx="19800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数据预处理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56580" y="1543656"/>
            <a:ext cx="37350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首先读取了整个文件中前几个元素，把</a:t>
            </a:r>
            <a:r>
              <a:rPr kumimoji="1" lang="en-US" altLang="zh-CN" dirty="0" err="1" smtClean="0"/>
              <a:t>json</a:t>
            </a:r>
            <a:r>
              <a:rPr kumimoji="1" lang="zh-CN" altLang="en-US" dirty="0" smtClean="0"/>
              <a:t>格式化之后，了解</a:t>
            </a:r>
            <a:r>
              <a:rPr kumimoji="1" lang="en-US" altLang="zh-CN" dirty="0" err="1" smtClean="0"/>
              <a:t>wikidata</a:t>
            </a:r>
            <a:r>
              <a:rPr kumimoji="1" lang="zh-CN" altLang="en-US" dirty="0" smtClean="0"/>
              <a:t>实体的结构特点，具体分析，找到我们需要信息的是哪一部分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结合</a:t>
            </a:r>
            <a:r>
              <a:rPr kumimoji="1" lang="en-US" altLang="zh-CN" dirty="0" err="1" smtClean="0"/>
              <a:t>wikidata</a:t>
            </a:r>
            <a:r>
              <a:rPr kumimoji="1" lang="zh-CN" altLang="en-US" dirty="0" smtClean="0"/>
              <a:t>的网页，确定我们需要解析整个</a:t>
            </a:r>
            <a:r>
              <a:rPr kumimoji="1" lang="en-US" altLang="zh-CN" dirty="0" err="1" smtClean="0"/>
              <a:t>json</a:t>
            </a:r>
            <a:r>
              <a:rPr kumimoji="1" lang="zh-CN" altLang="en-US" dirty="0" smtClean="0"/>
              <a:t>的哪一些节点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69" y="0"/>
            <a:ext cx="6029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1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09858" y="980088"/>
            <a:ext cx="4114800" cy="4404048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vert="eaVert"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33062" y="2761862"/>
            <a:ext cx="2892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smtClean="0"/>
              <a:t>Property</a:t>
            </a:r>
            <a:r>
              <a:rPr kumimoji="1" lang="zh-CN" altLang="en-US" dirty="0" smtClean="0"/>
              <a:t>      </a:t>
            </a:r>
            <a:endParaRPr kumimoji="1" lang="en-US" altLang="zh-CN" dirty="0" smtClean="0"/>
          </a:p>
          <a:p>
            <a:r>
              <a:rPr kumimoji="1" lang="zh-CN" altLang="en-US" dirty="0" smtClean="0"/>
              <a:t>            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183364" y="3288841"/>
            <a:ext cx="1866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mainsank</a:t>
            </a:r>
            <a:endParaRPr kumimoji="1" lang="en-US" altLang="zh-CN" dirty="0" smtClean="0"/>
          </a:p>
          <a:p>
            <a:r>
              <a:rPr kumimoji="1" lang="en-US" altLang="zh-CN" dirty="0" smtClean="0"/>
              <a:t>	qualifiers</a:t>
            </a:r>
          </a:p>
          <a:p>
            <a:r>
              <a:rPr kumimoji="1" lang="en-US" altLang="zh-CN" dirty="0" smtClean="0"/>
              <a:t>	references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33062" y="1418454"/>
            <a:ext cx="3480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Labels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id</a:t>
            </a:r>
          </a:p>
          <a:p>
            <a:r>
              <a:rPr kumimoji="1" lang="en-US" altLang="zh-CN" dirty="0" smtClean="0"/>
              <a:t>Descriptions</a:t>
            </a:r>
          </a:p>
          <a:p>
            <a:r>
              <a:rPr lang="en-US" altLang="zh-CN" dirty="0" smtClean="0"/>
              <a:t>aliases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935" y="0"/>
            <a:ext cx="7120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412750"/>
            <a:ext cx="96901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1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549640" y="442761"/>
            <a:ext cx="3200400" cy="584735"/>
          </a:xfrm>
        </p:spPr>
        <p:txBody>
          <a:bodyPr/>
          <a:lstStyle/>
          <a:p>
            <a:r>
              <a:rPr kumimoji="1" lang="zh-CN" altLang="en-US" dirty="0" smtClean="0"/>
              <a:t>数据解析存储</a:t>
            </a:r>
            <a:endParaRPr kumimoji="1" lang="zh-CN" altLang="en-US" dirty="0"/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61" b="106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half" idx="2"/>
          </p:nvPr>
        </p:nvSpPr>
        <p:spPr>
          <a:xfrm>
            <a:off x="8549640" y="1220002"/>
            <a:ext cx="3200400" cy="3291840"/>
          </a:xfrm>
        </p:spPr>
        <p:txBody>
          <a:bodyPr>
            <a:normAutofit/>
          </a:bodyPr>
          <a:lstStyle/>
          <a:p>
            <a:r>
              <a:rPr kumimoji="1" lang="en-US" altLang="zh-CN" sz="1800" dirty="0" smtClean="0"/>
              <a:t>1.</a:t>
            </a:r>
            <a:r>
              <a:rPr kumimoji="1" lang="zh-CN" altLang="en-US" sz="1800" dirty="0" smtClean="0"/>
              <a:t>按行读取整个文件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2.</a:t>
            </a:r>
            <a:r>
              <a:rPr kumimoji="1" lang="zh-CN" altLang="en-US" sz="1800" dirty="0" smtClean="0"/>
              <a:t>每一行对应一个</a:t>
            </a:r>
            <a:r>
              <a:rPr kumimoji="1" lang="en-US" altLang="zh-CN" sz="1800" dirty="0" err="1" smtClean="0"/>
              <a:t>json</a:t>
            </a:r>
            <a:r>
              <a:rPr kumimoji="1" lang="zh-CN" altLang="en-US" sz="1800" dirty="0" smtClean="0"/>
              <a:t>结构的实体，解析</a:t>
            </a:r>
            <a:r>
              <a:rPr kumimoji="1" lang="en-US" altLang="zh-CN" sz="1800" dirty="0" err="1" smtClean="0"/>
              <a:t>json</a:t>
            </a:r>
            <a:r>
              <a:rPr kumimoji="1" lang="zh-CN" altLang="en-US" sz="1800" dirty="0" smtClean="0"/>
              <a:t>中我们需要的对应的节点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3.</a:t>
            </a:r>
            <a:r>
              <a:rPr kumimoji="1" lang="zh-CN" altLang="en-US" sz="1800" dirty="0" smtClean="0"/>
              <a:t>将解析出来的不同的节点插入到相应的数据库中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191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052" y="-2384"/>
            <a:ext cx="7661708" cy="686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3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02" y="0"/>
            <a:ext cx="8625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9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实体查询</a:t>
            </a:r>
            <a:endParaRPr kumimoji="1" lang="zh-CN" altLang="en-US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5" r="15715"/>
          <a:stretch>
            <a:fillRect/>
          </a:stretch>
        </p:blipFill>
        <p:spPr/>
      </p:pic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zh-CN" altLang="en-US" dirty="0" smtClean="0"/>
              <a:t>通过输入的实体的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，英文名，中文名，英文别名</a:t>
            </a:r>
            <a:endParaRPr kumimoji="1" lang="en-US" altLang="zh-CN" dirty="0" smtClean="0"/>
          </a:p>
          <a:p>
            <a:r>
              <a:rPr kumimoji="1" lang="zh-CN" altLang="en-US" dirty="0" smtClean="0"/>
              <a:t>查询到实体的相关信息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1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木头类型</Template>
  <TotalTime>929</TotalTime>
  <Words>248</Words>
  <Application>Microsoft Macintosh PowerPoint</Application>
  <PresentationFormat>宽屏</PresentationFormat>
  <Paragraphs>49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DengXian</vt:lpstr>
      <vt:lpstr>Rockwell</vt:lpstr>
      <vt:lpstr>Rockwell Condensed</vt:lpstr>
      <vt:lpstr>SimSun</vt:lpstr>
      <vt:lpstr>Wingdings</vt:lpstr>
      <vt:lpstr>方正姚体</vt:lpstr>
      <vt:lpstr>微软雅黑</vt:lpstr>
      <vt:lpstr>木活字</vt:lpstr>
      <vt:lpstr>  关系数据库系统：Wikidata的设计，实现和查询处理 </vt:lpstr>
      <vt:lpstr>PowerPoint 演示文稿</vt:lpstr>
      <vt:lpstr>PowerPoint 演示文稿</vt:lpstr>
      <vt:lpstr>PowerPoint 演示文稿</vt:lpstr>
      <vt:lpstr>PowerPoint 演示文稿</vt:lpstr>
      <vt:lpstr>数据解析存储</vt:lpstr>
      <vt:lpstr>PowerPoint 演示文稿</vt:lpstr>
      <vt:lpstr>PowerPoint 演示文稿</vt:lpstr>
      <vt:lpstr>实体查询</vt:lpstr>
      <vt:lpstr>PowerPoint 演示文稿</vt:lpstr>
      <vt:lpstr>PowerPoint 演示文稿</vt:lpstr>
      <vt:lpstr>谢谢观看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关系数据库系统：Wikidata的设计，实现和查询处理 </dc:title>
  <dc:creator>yonghui ren</dc:creator>
  <cp:lastModifiedBy>yonghui ren</cp:lastModifiedBy>
  <cp:revision>31</cp:revision>
  <dcterms:created xsi:type="dcterms:W3CDTF">2017-12-10T05:58:22Z</dcterms:created>
  <dcterms:modified xsi:type="dcterms:W3CDTF">2018-01-01T07:19:04Z</dcterms:modified>
</cp:coreProperties>
</file>